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8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22865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Iván Ortiz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Luis Martín Granados Salinas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30-I-19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Lucia Anhara Escareño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Primero Penal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01-II-31-III-19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Benito Villanueva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Fallecimiento madre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Tramite Pleno del Tribunal Superior de Justicia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Ángel Gabriel Hernández Guzmán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Auxiliar Unidad de Derechos Humanos e Igualdad de Género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01-28-II-19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3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6093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Olivia Guadalupe González Herrera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Yolanda Vargas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Primero Familiar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30-I-01-II-19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Ernestina Zapopan Leos Gómez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Segundo Civil de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Diana Lizzeth Rodríguez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Primero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12-15-II-19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Salud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Gloria Abigail Fraire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14-II-19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Esther Ortiz Valenciano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Primero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14-15-II-19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7120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7691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María Eloísa Ramírez Guerrero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Consejo de la Judicatura del Estado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Saúl Eduardo de Lira Reyna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Taquimecanógrafo Juzgado Primero Penal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18-28-II-19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Dora Patricia Vizcarra Arreola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21-25-II-19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Xochitl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Sihomara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Rentería Hernández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Archivista Juzgado Segundo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18-19-XII-19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Ofelia Medina Esparza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Jueza Familiar San Pedro de las Colonias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25-II-19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Jorge Luis Oropeza Enríquez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Director Archivo General del Poder Judicial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25-28-II-19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45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47532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Secretaria de Acuerdo y Tramite Pleno del Tribunal Superior de Justicia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12-II-19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Sesión de Pleno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Secretaria de Acuerdo y Tramite Pleno del Tribunal Superior de Justicia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06-II-19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Sesión de Pleno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Pedro José Moreno Rodríguez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Secretario de Acuerdo y Tramite Juzgado Primero Familiar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01-III-19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Ana Lucía Rodríguez Contreras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Psicóloga Centro de Evaluación Psicosocial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01-III-19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Maestría México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Rosa Esla Reyna Cepeda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Psicóloga Centro de Evaluación Psicosocial Monclova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01-III-19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Fabiola Solís Márquez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Secretaria Taquimecanógrafa Dirección de Recursos Humanos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26-28-II-19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23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78889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Carolina Torres Solís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Secretaria Taquimecanógrafa Cuarto Tribunal Distrital Piedras Negras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27-II-19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Saúl Eduardo de Lira Reyna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Secretario Taquimecanógrafo Juzgado Primero Penal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01-III-31-V-19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Sin goce de sueldo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90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55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1261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Álvaro Moreno Carbajal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28-I-11-II-19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Julio César Concha Saucedo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Juzgado Quinto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08-II-28-II-19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Jesús Manuel Hernández Reyes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Juzgado Segundo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06,12-II-19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Rosa Esla Reyna Cepeda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Psicóloga Centro de Evaluación Psicosocial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25-I, 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Julieta Alejandra Morales Portillo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Trabajadora Social Centro de Evaluación Psicosocial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Elizabeth Macías Tovar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Actuaria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05-06-II-19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38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3114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Rosa Alicia Peña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Actuaria Juzgado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22-I-19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Edgar Julián Parra Cabrera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Actuario Sala Colegiada Penal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25-I-11-II-19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Nacimiento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Gloria Abigail Fraire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21-23-I-19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Carolina Torres Solís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16-I-19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Brenda Evelyng Guardiola Lara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Dirección de Informática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8-11-I-19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Josefina Martínez Vielma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17-18-I-19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Cita médica hija México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29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9647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Gloria Fermín González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Tercer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28-I-19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Lisselly Hernández Zamora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Tercer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28-I-19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Magaly Denisse Ávila de la Paz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Tercer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29-I-19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Elizabeth Llanas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Segundo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del Carmen Morales Morales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Cuarto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San Juanita Rosa Isela Lozano Alemán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Unidad Administrativa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20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4512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María Guadalupe Villanueva Vázquez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Ana María Jiménez Valerio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Laura Verenise Hernández Sandoval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Sala Colegiada Penal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Gloria Abigail Fraire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05-08-II-19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Irma Patricia Salas Zamora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07-II-19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Fallecimiento hermano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Mateo Carranza Álvarez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Vigilante 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60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07567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José Amador Díaz Luna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Auxiliar Administrativo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Francisco Fuentes Flores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Auxiliar Administrativo Juzgado Primero Civil Monclova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11-I-19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Margarita Castilleja Mendoza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Auxiliar Administrativo Tercer Tribunal Distrital Monclova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29-I-19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Congreso sindicato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Imelda González Zavala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de Desarrollo Institucional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16-II-15-V-19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smtClean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Ernestina Zapopan Leos Gómez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Taquimecanógrafa J. 2° Civil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16-II-15-VIII-19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99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4770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Iván Ortiz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31-I-01-II-19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Luis Martín Granados Salinas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30-I-19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06-II-18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Benito Villanueva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05-II-2019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Mariana del Rocío Hernández Mata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Primero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31-I-19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Abraham Guillermo Rodríguez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Penal Acusatorio y Oral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1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9979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Armando Esparza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14-XII-18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Guadalupe Martínez Cortez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Primero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Juan Carlos Mendiola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11-12-II-19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Pedro López Medrano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Penal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Salud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Heriberto Muñoz Núñez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Directora de Desarrollo Institucional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16-II-15-V-19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25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7283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Ana Teresa Martínez González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Coordinadora Central de Actuarios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30-I-01-II-19  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Néstor Urrea Barrientos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Juzgado Primero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11-II-01-III-19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Salud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Verónica Duarte Garay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Tramite Juzgado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12-II-19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Cita médica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Adriana Cota Jaime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Psicóloga Centro de Evaluación Psicosocial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22-II-19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Angélica Anahil León Rangel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20-II-19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Gabriela Plata Valdés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11-12-II-19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49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Febrero 2019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372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1375</Words>
  <Application>Microsoft Office PowerPoint</Application>
  <PresentationFormat>Presentación en pantalla (4:3)</PresentationFormat>
  <Paragraphs>438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DAVID ADRIAN FLORES RAMIREZ</cp:lastModifiedBy>
  <cp:revision>159</cp:revision>
  <dcterms:created xsi:type="dcterms:W3CDTF">2017-02-28T19:33:47Z</dcterms:created>
  <dcterms:modified xsi:type="dcterms:W3CDTF">2020-04-17T20:45:07Z</dcterms:modified>
</cp:coreProperties>
</file>